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3"/>
  </p:notesMasterIdLst>
  <p:sldIdLst>
    <p:sldId id="272" r:id="rId3"/>
    <p:sldId id="273" r:id="rId4"/>
    <p:sldId id="274" r:id="rId5"/>
    <p:sldId id="275" r:id="rId6"/>
    <p:sldId id="276" r:id="rId7"/>
    <p:sldId id="281" r:id="rId8"/>
    <p:sldId id="280" r:id="rId9"/>
    <p:sldId id="277" r:id="rId10"/>
    <p:sldId id="282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2/14/2017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t>2/14/2017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28710" y="1371600"/>
            <a:ext cx="8651353" cy="1828800"/>
          </a:xfrm>
        </p:spPr>
        <p:txBody>
          <a:bodyPr/>
          <a:lstStyle/>
          <a:p>
            <a:r>
              <a:rPr lang="en-US" dirty="0"/>
              <a:t>Functionality using verify portal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900" y="5534218"/>
            <a:ext cx="2581100" cy="602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37689" y="5534218"/>
            <a:ext cx="1433688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Powered By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3777" y="3386666"/>
            <a:ext cx="10972800" cy="1158466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35480"/>
            <a:ext cx="4018844" cy="32574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Login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Sign up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Videos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HomePage</a:t>
            </a:r>
            <a:endParaRPr lang="en-US" dirty="0"/>
          </a:p>
        </p:txBody>
      </p:sp>
      <p:pic>
        <p:nvPicPr>
          <p:cNvPr id="4" name="Content Placeholder 3" descr="Home Page - verify - Torc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44" y="1704833"/>
            <a:ext cx="7270045" cy="4741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436" y="6549155"/>
            <a:ext cx="1437564" cy="30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35480"/>
            <a:ext cx="3172178" cy="49225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You will be required to key in your email address before accessing the sign up form</a:t>
            </a:r>
            <a:r>
              <a:rPr lang="en-US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Enter </a:t>
            </a:r>
            <a:r>
              <a:rPr lang="en-US" dirty="0"/>
              <a:t>details appropriately and click </a:t>
            </a:r>
            <a:r>
              <a:rPr lang="en-US" b="1" dirty="0">
                <a:solidFill>
                  <a:srgbClr val="C00000"/>
                </a:solidFill>
              </a:rPr>
              <a:t>Create Account</a:t>
            </a:r>
            <a:r>
              <a:rPr lang="en-US" dirty="0" smtClean="0"/>
              <a:t>, once created a system generated password will be sent to your mail.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Sign-Up</a:t>
            </a:r>
            <a:endParaRPr lang="en-US" dirty="0"/>
          </a:p>
        </p:txBody>
      </p:sp>
      <p:pic>
        <p:nvPicPr>
          <p:cNvPr id="4" name="Content Placeholder 6" descr="Home Page - verify - Torc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404" y="1935480"/>
            <a:ext cx="8032596" cy="432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436" y="6549155"/>
            <a:ext cx="1437564" cy="30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35480"/>
            <a:ext cx="4730044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Enter your email and system generated password to login</a:t>
            </a:r>
          </a:p>
          <a:p>
            <a:r>
              <a:rPr lang="en-US" dirty="0"/>
              <a:t>In the case where a user forgets his/her password, click on the </a:t>
            </a:r>
            <a:r>
              <a:rPr lang="en-US" b="1" dirty="0"/>
              <a:t>forgot password</a:t>
            </a:r>
            <a:r>
              <a:rPr lang="en-US" dirty="0"/>
              <a:t> </a:t>
            </a:r>
            <a:r>
              <a:rPr lang="en-US" dirty="0" smtClean="0"/>
              <a:t>link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</a:t>
            </a:r>
            <a:endParaRPr lang="en-US" dirty="0"/>
          </a:p>
        </p:txBody>
      </p:sp>
      <p:pic>
        <p:nvPicPr>
          <p:cNvPr id="4" name="Content Placeholder 8" descr="Home Page - verify - Torc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32" y="1935480"/>
            <a:ext cx="6231467" cy="432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436" y="6549155"/>
            <a:ext cx="1437564" cy="30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35480"/>
            <a:ext cx="3544711" cy="2365587"/>
          </a:xfrm>
        </p:spPr>
        <p:txBody>
          <a:bodyPr>
            <a:normAutofit/>
          </a:bodyPr>
          <a:lstStyle/>
          <a:p>
            <a:r>
              <a:rPr lang="en-US" b="1" dirty="0" smtClean="0"/>
              <a:t>IP </a:t>
            </a:r>
            <a:r>
              <a:rPr lang="en-US" b="1" dirty="0"/>
              <a:t>security box</a:t>
            </a:r>
            <a:r>
              <a:rPr lang="en-US" dirty="0"/>
              <a:t> which shows your last 5 logins and corresponding locations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IP Security Check</a:t>
            </a:r>
            <a:endParaRPr lang="en-US" dirty="0"/>
          </a:p>
        </p:txBody>
      </p:sp>
      <p:pic>
        <p:nvPicPr>
          <p:cNvPr id="4" name="Content Placeholder 5" descr="Home Page - verify - Torc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67" y="1935480"/>
            <a:ext cx="7586133" cy="4324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436" y="6549155"/>
            <a:ext cx="1437564" cy="30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35480"/>
            <a:ext cx="3544711" cy="2365587"/>
          </a:xfrm>
        </p:spPr>
        <p:txBody>
          <a:bodyPr>
            <a:normAutofit/>
          </a:bodyPr>
          <a:lstStyle/>
          <a:p>
            <a:r>
              <a:rPr lang="en-US" b="1" dirty="0" smtClean="0"/>
              <a:t>Under the welcome tab, you can access the profile details and admin panel.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Page</a:t>
            </a:r>
            <a:endParaRPr lang="en-US" dirty="0"/>
          </a:p>
        </p:txBody>
      </p:sp>
      <p:pic>
        <p:nvPicPr>
          <p:cNvPr id="5" name="Content Placeholder 6" descr="Home Page - verify - Torc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311" y="1935480"/>
            <a:ext cx="8032596" cy="4324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436" y="6549155"/>
            <a:ext cx="1437564" cy="30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7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088" y="1847088"/>
            <a:ext cx="6795912" cy="425547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Details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599" y="1847088"/>
            <a:ext cx="4255911" cy="89255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C0CF3A"/>
              </a:buClr>
              <a:buSzPct val="95000"/>
              <a:buFont typeface="Wingdings 2"/>
              <a:buChar char=""/>
            </a:pPr>
            <a:r>
              <a:rPr lang="en-US" sz="2600" b="1" dirty="0" smtClean="0">
                <a:solidFill>
                  <a:prstClr val="black"/>
                </a:solidFill>
              </a:rPr>
              <a:t>Users can edit profile here.</a:t>
            </a:r>
            <a:endParaRPr lang="en-US" sz="26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436" y="6549155"/>
            <a:ext cx="1437564" cy="30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1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35480"/>
            <a:ext cx="3615159" cy="4544342"/>
          </a:xfrm>
        </p:spPr>
        <p:txBody>
          <a:bodyPr>
            <a:normAutofit/>
          </a:bodyPr>
          <a:lstStyle/>
          <a:p>
            <a:r>
              <a:rPr lang="en-US" dirty="0" smtClean="0"/>
              <a:t>Verify resource type</a:t>
            </a:r>
          </a:p>
          <a:p>
            <a:r>
              <a:rPr lang="en-US" dirty="0" smtClean="0"/>
              <a:t>Related Transaction Type</a:t>
            </a:r>
          </a:p>
          <a:p>
            <a:r>
              <a:rPr lang="en-US" dirty="0" smtClean="0"/>
              <a:t>Select Location</a:t>
            </a:r>
          </a:p>
          <a:p>
            <a:r>
              <a:rPr lang="en-US" dirty="0" smtClean="0"/>
              <a:t>Transaction Amount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Verified by and Verification Authorization</a:t>
            </a:r>
            <a:endParaRPr lang="en-US" sz="4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759" y="1935480"/>
            <a:ext cx="7967241" cy="4118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436" y="6549155"/>
            <a:ext cx="1437564" cy="30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35480"/>
            <a:ext cx="3615159" cy="920609"/>
          </a:xfrm>
        </p:spPr>
        <p:txBody>
          <a:bodyPr>
            <a:normAutofit/>
          </a:bodyPr>
          <a:lstStyle/>
          <a:p>
            <a:r>
              <a:rPr lang="en-US" dirty="0" smtClean="0"/>
              <a:t>Success verification Page.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Verification Log</a:t>
            </a:r>
            <a:endParaRPr lang="en-US" sz="4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436" y="6549155"/>
            <a:ext cx="1437564" cy="308845"/>
          </a:xfrm>
          <a:prstGeom prst="rect">
            <a:avLst/>
          </a:prstGeom>
        </p:spPr>
      </p:pic>
      <p:pic>
        <p:nvPicPr>
          <p:cNvPr id="6" name="Content Placeholder 6" descr="Home Page - Torc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844" y="1847088"/>
            <a:ext cx="8173156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on brainstorming" id="{C229246F-E851-40FB-8E1D-535DCA6AFD71}" vid="{8D346C02-FE09-4A8E-BC58-EB73E373F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BE57A2-D666-4652-B423-3EEF5C79D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0</TotalTime>
  <Words>143</Words>
  <Application>Microsoft Office PowerPoint</Application>
  <PresentationFormat>Widescreen</PresentationFormat>
  <Paragraphs>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Palatino Linotype</vt:lpstr>
      <vt:lpstr>Wingdings 2</vt:lpstr>
      <vt:lpstr>Presentation on brainstorming</vt:lpstr>
      <vt:lpstr>Functionality using verify portal</vt:lpstr>
      <vt:lpstr>HomePage</vt:lpstr>
      <vt:lpstr>Sign-Up</vt:lpstr>
      <vt:lpstr>Login</vt:lpstr>
      <vt:lpstr>Login IP Security Check</vt:lpstr>
      <vt:lpstr>Welcome Page</vt:lpstr>
      <vt:lpstr>Profile Details</vt:lpstr>
      <vt:lpstr>Verified by and Verification Authorization</vt:lpstr>
      <vt:lpstr>Verification Log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2017-02-14T12:34:31Z</dcterms:created>
  <dcterms:modified xsi:type="dcterms:W3CDTF">2017-02-14T14:03:31Z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</Properties>
</file>